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70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6491" autoAdjust="0"/>
  </p:normalViewPr>
  <p:slideViewPr>
    <p:cSldViewPr>
      <p:cViewPr>
        <p:scale>
          <a:sx n="97" d="100"/>
          <a:sy n="97" d="100"/>
        </p:scale>
        <p:origin x="-372" y="1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220421-31DA-45E3-9AF8-AB93D9A94934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CA70B6-CD04-4134-91A6-144F3E2C7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30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F9BC45-F7B9-4B67-93CA-D9E02DA53407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FA24BB-5685-4D3F-9A19-196A23456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955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50A187-D625-479D-84CF-578FF787B6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A24BB-5685-4D3F-9A19-196A234561E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A24BB-5685-4D3F-9A19-196A234561E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97A2E-8A3C-4502-849F-BAD09CEE3186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32E9E-1BB5-46D2-B4A1-524323C2B2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677C031F-18E1-45B9-8D09-3D647EE1231F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E3FB5-9061-4CA8-B31D-5E35D5A66A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B280828D-0CB3-4299-AB4F-8C0235DD033B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B03099D8-C0BF-45FC-A30B-8BC2ABAB1B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9459E54-6F22-4C43-B235-228B1D1C397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17249163-64BB-4412-A332-8B1E413FC6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135D7A69-99C4-42B5-9344-64BE73D914C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EE703B9-7095-4B35-83B7-A354ADBF70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FD76B-1E6B-4AF5-AFD9-898C4F4CDCA1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3B84A-043C-4B28-B766-6E95E77DC5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CB711C44-6547-43F0-82FF-1F8D28CDD6F6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22984F13-F4B2-445D-826B-6C82229E29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CD33DE2-A97D-481D-ADE7-4164DDABABA9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81B0235-2376-4DD1-A85F-8313E20433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052513"/>
            <a:ext cx="6626225" cy="3600450"/>
          </a:xfrm>
        </p:spPr>
        <p:txBody>
          <a:bodyPr anchor="b"/>
          <a:lstStyle/>
          <a:p>
            <a:pPr marL="182563" eaLnBrk="1" hangingPunct="1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 образования «Северное сельское поселение»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2021 год и плановый период 2022-2023 годов</a:t>
            </a:r>
          </a:p>
        </p:txBody>
      </p:sp>
    </p:spTree>
  </p:cSld>
  <p:clrMapOvr>
    <a:masterClrMapping/>
  </p:clrMapOvr>
  <p:transition advClick="0" advTm="8924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32657"/>
            <a:ext cx="7175500" cy="1008112"/>
          </a:xfrm>
        </p:spPr>
        <p:txBody>
          <a:bodyPr anchor="b"/>
          <a:lstStyle/>
          <a:p>
            <a:pPr marL="182563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355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412776"/>
            <a:ext cx="8207375" cy="5111849"/>
          </a:xfrm>
        </p:spPr>
        <p:txBody>
          <a:bodyPr>
            <a:normAutofit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27,277 тысяч рублей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27,277 тысяч рублей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27,277 тысяч рублей.</a:t>
            </a:r>
          </a:p>
          <a:p>
            <a:pPr marL="0" indent="0" algn="just" eaLnBrk="1" hangingPunct="1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  доходов –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8806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328863" y="188913"/>
            <a:ext cx="6815137" cy="360362"/>
          </a:xfrm>
        </p:spPr>
        <p:txBody>
          <a:bodyPr anchor="b">
            <a:normAutofit fontScale="90000"/>
          </a:bodyPr>
          <a:lstStyle/>
          <a:p>
            <a:pPr marL="182563" eaLnBrk="1" hangingPunct="1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РАСХОДНАЯ ЧАСТЬ БЮДЖЕТА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462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08463"/>
              </p:ext>
            </p:extLst>
          </p:nvPr>
        </p:nvGraphicFramePr>
        <p:xfrm>
          <a:off x="755576" y="692696"/>
          <a:ext cx="7489080" cy="530352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420067"/>
                <a:gridCol w="1689671"/>
                <a:gridCol w="1689671"/>
                <a:gridCol w="1689671"/>
              </a:tblGrid>
              <a:tr h="308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  бюджета: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 тыс.руб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 тыс. 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 тыс. 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306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 бюджета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114,127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5 663,977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5 670,557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 расходы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466,427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273,377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238,257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0811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оборона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175,400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177,300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184,400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6915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безопасность правоохранительная деятельность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 экономика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655,700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488,000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523,000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215,300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Культура, кинематография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705,300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705,300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705,300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0665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10,000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11742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204864"/>
            <a:ext cx="6985000" cy="4319761"/>
          </a:xfrm>
        </p:spPr>
        <p:txBody>
          <a:bodyPr anchor="b">
            <a:normAutofit fontScale="90000"/>
          </a:bodyPr>
          <a:lstStyle/>
          <a:p>
            <a:pPr marL="182563" algn="l" eaLnBrk="1" hangingPunct="1"/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Муниципальные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программы муниципального образования «Северное сельское поселение» на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2021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год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и плановый период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2022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и  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2023 годов </a:t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r>
              <a:rPr lang="ru-RU" sz="18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Муниципальная  программа « Социальная      поддержка      населения Северного сельского  поселения   на  2019-2021гг </a:t>
            </a: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»</a:t>
            </a:r>
            <a:r>
              <a:rPr lang="ru-RU" sz="2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Осуществляется </a:t>
            </a: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реализация мероприятий на социальную поддержку населения  </a:t>
            </a:r>
            <a:r>
              <a:rPr lang="ru-RU" sz="1400" i="1" dirty="0">
                <a:solidFill>
                  <a:schemeClr val="tx1"/>
                </a:solidFill>
                <a:latin typeface="Georgia" pitchFamily="18" charset="0"/>
              </a:rPr>
              <a:t>Северного  сельского   </a:t>
            </a: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поселения.</a:t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2</a:t>
            </a:r>
            <a:r>
              <a:rPr lang="ru-RU" sz="2400" i="1" dirty="0">
                <a:solidFill>
                  <a:schemeClr val="tx1"/>
                </a:solidFill>
                <a:latin typeface="Georgia" pitchFamily="18" charset="0"/>
              </a:rPr>
              <a:t>. </a:t>
            </a: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Муниципальная  программа  </a:t>
            </a:r>
            <a:r>
              <a:rPr lang="ru-RU" sz="2400" i="1" dirty="0">
                <a:solidFill>
                  <a:schemeClr val="tx1"/>
                </a:solidFill>
                <a:latin typeface="Georgia" pitchFamily="18" charset="0"/>
              </a:rPr>
              <a:t>«Комплексное  развитие  транспортной инфраструктуры   на территории  Северного сельского  поселения на 2017-2033 годы»</a:t>
            </a:r>
            <a:br>
              <a:rPr lang="ru-RU" sz="2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 Осуществляется реализация мероприятий в сфере дорожного хозяйства</a:t>
            </a: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2374900"/>
          </a:xfrm>
        </p:spPr>
        <p:txBody>
          <a:bodyPr anchor="b"/>
          <a:lstStyle/>
          <a:p>
            <a:pPr marL="182563" eaLnBrk="1" hangingPunct="1"/>
            <a:r>
              <a:rPr lang="ru-RU" sz="2400" b="1" i="1" smtClean="0">
                <a:solidFill>
                  <a:schemeClr val="tx1"/>
                </a:solidFill>
                <a:latin typeface="Georgia" pitchFamily="18" charset="0"/>
              </a:rPr>
              <a:t> СПАСИБО ЗА  ВНИМАНИЕ!</a:t>
            </a: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12680"/>
              </p:ext>
            </p:extLst>
          </p:nvPr>
        </p:nvGraphicFramePr>
        <p:xfrm>
          <a:off x="1331640" y="980728"/>
          <a:ext cx="6264276" cy="497571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567260"/>
                <a:gridCol w="1565672"/>
                <a:gridCol w="1565672"/>
                <a:gridCol w="1565672"/>
              </a:tblGrid>
              <a:tr h="50340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Основные  параметры  бюджета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4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 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61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6 114,127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5 663,97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5 670,457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80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Налоговые и неналоговые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437,277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452,277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491,277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29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Безвозмездные  поступления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5 676,850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5 211,700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5 179,180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61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6 114,127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5 663,97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5 670,457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29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Дефицит (-), профицит (+)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109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53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ДОХОДЫ БЮДЖЕТА ПОСЕЛЕНИЯ НА 2021 ГОД И ПЛАНОВЫЙ ПЕРИОД  2022-2023 годов      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323850" y="1628800"/>
            <a:ext cx="8351838" cy="449736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2021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год</a:t>
            </a: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-  6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114,127 тыс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. рублей</a:t>
            </a: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-  Собственные доходы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437,277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тыс. рублей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7,2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%</a:t>
            </a: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-  Безвозмездные поступления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5676,850 тыс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. рублей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92,8%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2022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 - 6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663,977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Собственные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доходы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452,277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. рублей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6,8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%</a:t>
            </a: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 - Безвозмездные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поступления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5211,700тыс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. рублей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93,2%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2023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год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-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5 670,557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Собственные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доходы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491,277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тыс. рублей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8,7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%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Безвозмездные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поступления – 5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645,900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тыс. рублей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91,3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21940"/>
              </p:ext>
            </p:extLst>
          </p:nvPr>
        </p:nvGraphicFramePr>
        <p:xfrm>
          <a:off x="1187624" y="1340768"/>
          <a:ext cx="7200800" cy="526429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300532"/>
                <a:gridCol w="1686944"/>
                <a:gridCol w="1686944"/>
                <a:gridCol w="1526380"/>
              </a:tblGrid>
              <a:tr h="268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бюджета: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2021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 тыс.руб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 тыс.  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2023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год тыс. 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бюджета-Всего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6 114,127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5663,977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5670,557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Налоговые и неналоговые 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437,277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452,277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491,277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73,000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78,000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83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Акцизы по подакцизным товарам (продукции), производимым на территории РФ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338,000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373,000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имущество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Земельный налог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1019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использования имущества, находящегося  в государственной и муниципальной собственности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Безвозмездные  поступления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676,850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5211,700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5179,280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41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7112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981075"/>
            <a:ext cx="7175500" cy="576263"/>
          </a:xfrm>
        </p:spPr>
        <p:txBody>
          <a:bodyPr anchor="b">
            <a:normAutofit fontScale="90000"/>
          </a:bodyPr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628775"/>
            <a:ext cx="6440488" cy="4103688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146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1511300"/>
          </a:xfrm>
        </p:spPr>
        <p:txBody>
          <a:bodyPr anchor="b">
            <a:normAutofit/>
          </a:bodyPr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773238"/>
            <a:ext cx="6440488" cy="3959225"/>
          </a:xfrm>
        </p:spPr>
        <p:txBody>
          <a:bodyPr>
            <a:normAutofit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325,0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338,0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373,0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885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 физических лиц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048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557338"/>
            <a:ext cx="6440488" cy="3471862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8,0 тысяч рублей.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977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863600"/>
          </a:xfrm>
        </p:spPr>
        <p:txBody>
          <a:bodyPr anchor="b"/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  налог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1521" y="1844824"/>
            <a:ext cx="6840759" cy="3528864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 составляет -  2,0 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691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 </a:t>
            </a: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557338"/>
            <a:ext cx="6440488" cy="3167062"/>
          </a:xfrm>
        </p:spPr>
        <p:txBody>
          <a:bodyPr>
            <a:normAutofit fontScale="92500" lnSpcReduction="20000"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2,0 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2,0 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28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987</TotalTime>
  <Words>791</Words>
  <Application>Microsoft Office PowerPoint</Application>
  <PresentationFormat>Экран (4:3)</PresentationFormat>
  <Paragraphs>159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Бюджет муниципального образования «Северное сельское поселение»  на 2021 год и плановый период 2022-2023 годов</vt:lpstr>
      <vt:lpstr>Презентация PowerPoint</vt:lpstr>
      <vt:lpstr>ДОХОДЫ БЮДЖЕТА ПОСЕЛЕНИЯ НА 2021 ГОД И ПЛАНОВЫЙ ПЕРИОД  2022-2023 годов            </vt:lpstr>
      <vt:lpstr>Презентация PowerPoint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</vt:lpstr>
      <vt:lpstr>Доходы  от использования  имущества, находящегося в государственной и муниципальной собственности   </vt:lpstr>
      <vt:lpstr> РАСХОДНАЯ ЧАСТЬ БЮДЖЕТА</vt:lpstr>
      <vt:lpstr>                                                                        Муниципальные программы муниципального образования «Северное сельское поселение» на 2021 год и плановый период 2022 и   2023 годов      1. Муниципальная  программа « Социальная      поддержка      населения Северного сельского  поселения   на  2019-2021гг » Осуществляется реализация мероприятий на социальную поддержку населения  Северного  сельского   поселения. 2. Муниципальная  программа  «Комплексное  развитие  транспортной инфраструктуры   на территории  Северного сельского  поселения на 2017-2033 годы»  Осуществляется реализация мероприятий в сфере дорожного хозяйства.   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«Лукашкин-Ярское сельское поселение на 2016 год»</dc:title>
  <dc:creator>Волкова Екатерина</dc:creator>
  <cp:lastModifiedBy>Дик</cp:lastModifiedBy>
  <cp:revision>86</cp:revision>
  <dcterms:created xsi:type="dcterms:W3CDTF">2016-07-14T05:29:43Z</dcterms:created>
  <dcterms:modified xsi:type="dcterms:W3CDTF">2021-02-26T03:15:12Z</dcterms:modified>
</cp:coreProperties>
</file>